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27" r:id="rId2"/>
    <p:sldId id="413" r:id="rId3"/>
    <p:sldId id="479" r:id="rId4"/>
    <p:sldId id="414" r:id="rId5"/>
    <p:sldId id="478" r:id="rId6"/>
    <p:sldId id="415" r:id="rId7"/>
    <p:sldId id="416" r:id="rId8"/>
    <p:sldId id="417" r:id="rId9"/>
    <p:sldId id="418" r:id="rId10"/>
    <p:sldId id="419" r:id="rId11"/>
    <p:sldId id="420" r:id="rId12"/>
    <p:sldId id="42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82"/>
  </p:normalViewPr>
  <p:slideViewPr>
    <p:cSldViewPr snapToGrid="0" showGuides="1">
      <p:cViewPr varScale="1">
        <p:scale>
          <a:sx n="112" d="100"/>
          <a:sy n="11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5B37-64A8-042C-5536-79E83D8B6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23841-DE9A-54D0-01B1-8704AA682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E7B0D-32A0-9EF9-6CAE-1E2ADE641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A1C99-5210-06A1-D6CD-BE436F34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73DC4-2E0A-82DC-9D0D-ED786769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4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0D2F-98E4-AB18-012C-76EE0BD3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C239E-FEDC-1C3D-0DCA-12034084A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BAC62-891B-950A-29D4-DCABE350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575F8-2523-7C4B-A3BC-2BB95A6B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7EC1C-F499-EEE3-45CD-008572A9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1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3BC63F-8D05-59E0-B6B7-35F97612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62DBD-6267-476F-1813-B00FD0981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7FE34-9E16-D8DE-0256-360BA882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1B0A9-F051-C55D-29C8-CAD1ACBA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133DB-3AA2-621D-2C4C-F2787828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9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1105-D96A-43F6-4936-0CBF21FC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1B64-FFD7-6772-5835-71B99B39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BF46-EF6A-1EBA-5091-9D45370C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FE8D4-E366-5282-F5B0-0FE88216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E888B-7FA0-49B2-5856-8A5B4228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0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7AD6-5E94-FA27-3BA1-CC2AF5D7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786E-FC0F-1EF4-4770-330DFC064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F5A8-C006-5ABD-9023-97A62DC0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A00CB-7078-9EF1-D961-332819A9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1755C-BF5A-C18F-16F6-ACE8112A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5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D7E7-E200-6AC7-2741-BA070D18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2330C-1240-F03A-2685-D240F2C65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E5290-8747-810F-5661-CAB87774B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CDF70-4687-A50D-BE38-D1F592CEF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4E108-9389-91EC-A65B-A2F7F9DF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D8BB5-DA9F-D9D9-0E19-7D833C5A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6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63E7-30BF-7C5D-E3CE-B5E4DE5DE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E18B9-4718-1E59-6A25-4A2863300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09656-3179-8024-D490-8054439BE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BB0D4-6461-94AB-E222-1120F89E1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573FB-BB18-9D9F-68E1-12B87BA13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48F63-CD50-7E8B-CA13-74152309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BEEAD-CA7A-E95E-9268-D9DCA81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9F177-79F0-6BD1-5D27-6F1AA3B9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5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59BA-A3EF-EBAA-465E-6F059024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E60E4-59A7-E1FB-3D60-BA029501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7C31C-A32C-434F-B7E1-0464D602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80960-EE0B-EDE4-ED17-0515906E9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9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DFC0F-08D7-91B5-835B-E32B66C9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449C3-BEE6-064B-E134-055D9822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F9B9A-3039-48C8-A767-34CD11C2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6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29FF-AEE8-936C-813B-C2FE3487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1591-8900-0B30-53CC-BABEAE40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798BA-8421-5D4B-8240-4651901D4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C68B0-9ECB-4B1C-F14B-E2E5C0B7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97648-68D5-6D61-48B3-5903C26D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DBDF4-69C9-5FC1-7636-7C9F6008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7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AA71-608E-BA3E-D074-A086D1A7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17E0A-4A7E-82E1-D863-D6C451B1B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9B89E-9C47-3ACC-FC18-A147D75AA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7C4E5-1740-2C4E-7080-8F400193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9EC06-997A-9D74-0AEF-D342091D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A7E7F-EE99-DFC9-2D86-3A8CF189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1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9FFCE-49CA-97D0-1E9F-BCCF22456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33D78-E000-34CC-5484-A71C270B1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43A68-D50F-69C5-7D17-67BD1EDD0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96339-8D4C-AB46-9811-5A6E03263CC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CFE1B-A74D-FD7D-298F-F066DD579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F315-4193-22CA-7D90-5D339A7CF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8056-3320-C04F-81A1-F4CBB02E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Composition: main gases (nitrogen and oxygen)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3DAF7-3CA2-3047-8070-9449DF8C8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3" t="46178" r="50000" b="12696"/>
          <a:stretch/>
        </p:blipFill>
        <p:spPr>
          <a:xfrm>
            <a:off x="2939034" y="1557118"/>
            <a:ext cx="6621859" cy="41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16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8079130" y="1043731"/>
            <a:ext cx="363445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endParaRPr lang="en-US" sz="2400" baseline="-25000" dirty="0"/>
          </a:p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F5976-BD65-9B42-896D-CBEAE62919D5}"/>
              </a:ext>
            </a:extLst>
          </p:cNvPr>
          <p:cNvCxnSpPr>
            <a:cxnSpLocks/>
          </p:cNvCxnSpPr>
          <p:nvPr/>
        </p:nvCxnSpPr>
        <p:spPr>
          <a:xfrm flipH="1" flipV="1">
            <a:off x="6858000" y="5029200"/>
            <a:ext cx="1016951" cy="130630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06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8079130" y="1043731"/>
            <a:ext cx="363445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endParaRPr lang="en-US" sz="2400" baseline="-25000" dirty="0"/>
          </a:p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F5976-BD65-9B42-896D-CBEAE62919D5}"/>
              </a:ext>
            </a:extLst>
          </p:cNvPr>
          <p:cNvCxnSpPr>
            <a:cxnSpLocks/>
          </p:cNvCxnSpPr>
          <p:nvPr/>
        </p:nvCxnSpPr>
        <p:spPr>
          <a:xfrm flipH="1" flipV="1">
            <a:off x="2041071" y="3640652"/>
            <a:ext cx="6038060" cy="1894736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49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Also in the air close to the ground: “air pollution”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B38D3E-B0A8-F87F-BC16-476A38DA262A}"/>
              </a:ext>
            </a:extLst>
          </p:cNvPr>
          <p:cNvGrpSpPr/>
          <p:nvPr/>
        </p:nvGrpSpPr>
        <p:grpSpPr>
          <a:xfrm>
            <a:off x="1552670" y="3806190"/>
            <a:ext cx="7907307" cy="2060359"/>
            <a:chOff x="364204" y="3010293"/>
            <a:chExt cx="7907307" cy="2060359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8F32FAB3-F6EF-9C47-9D9B-DCB3CB133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04" y="3010293"/>
              <a:ext cx="3100350" cy="2060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3BB976-C24C-6349-A9F6-A03FCB688913}"/>
                </a:ext>
              </a:extLst>
            </p:cNvPr>
            <p:cNvSpPr txBox="1"/>
            <p:nvPr/>
          </p:nvSpPr>
          <p:spPr>
            <a:xfrm>
              <a:off x="3596986" y="3514066"/>
              <a:ext cx="46745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Aerosols (you can see these)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Particulate matter (PM2.5, PM10)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Sulfates (SO4)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6B46D4-D378-0AA4-B4A1-F22D9E52555D}"/>
              </a:ext>
            </a:extLst>
          </p:cNvPr>
          <p:cNvGrpSpPr/>
          <p:nvPr/>
        </p:nvGrpSpPr>
        <p:grpSpPr>
          <a:xfrm>
            <a:off x="503012" y="1003694"/>
            <a:ext cx="4674525" cy="2256518"/>
            <a:chOff x="503012" y="1003694"/>
            <a:chExt cx="4674525" cy="22565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52FA4A-8320-48DE-83AB-702742E14D8F}"/>
                </a:ext>
              </a:extLst>
            </p:cNvPr>
            <p:cNvGrpSpPr/>
            <p:nvPr/>
          </p:nvGrpSpPr>
          <p:grpSpPr>
            <a:xfrm>
              <a:off x="593492" y="1618692"/>
              <a:ext cx="4191960" cy="1641520"/>
              <a:chOff x="536052" y="740045"/>
              <a:chExt cx="4191960" cy="1641520"/>
            </a:xfrm>
          </p:grpSpPr>
          <p:pic>
            <p:nvPicPr>
              <p:cNvPr id="4098" name="Picture 2" descr="Carbon Monoxide &amp; Scuba Diving • Scuba Diver Life">
                <a:extLst>
                  <a:ext uri="{FF2B5EF4-FFF2-40B4-BE49-F238E27FC236}">
                    <a16:creationId xmlns:a16="http://schemas.microsoft.com/office/drawing/2014/main" id="{7768ECF2-7351-A648-A22B-4D8B210E70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052" y="740045"/>
                <a:ext cx="954779" cy="755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4ED015-5CBC-DE49-B650-3FD3ECD6FBE3}"/>
                  </a:ext>
                </a:extLst>
              </p:cNvPr>
              <p:cNvSpPr txBox="1"/>
              <p:nvPr/>
            </p:nvSpPr>
            <p:spPr>
              <a:xfrm>
                <a:off x="1678400" y="943794"/>
                <a:ext cx="3049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 (Carbon Monoxide)</a:t>
                </a:r>
              </a:p>
            </p:txBody>
          </p:sp>
          <p:pic>
            <p:nvPicPr>
              <p:cNvPr id="4100" name="Picture 4" descr="Calculating Molecular SO2 - WineMakerMag.com">
                <a:extLst>
                  <a:ext uri="{FF2B5EF4-FFF2-40B4-BE49-F238E27FC236}">
                    <a16:creationId xmlns:a16="http://schemas.microsoft.com/office/drawing/2014/main" id="{973C66E6-8D1C-CB44-A278-101A040485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983" y="1485823"/>
                <a:ext cx="949848" cy="895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8DFEF8-F84A-364B-BE98-B0743C50FC2A}"/>
                  </a:ext>
                </a:extLst>
              </p:cNvPr>
              <p:cNvSpPr txBox="1"/>
              <p:nvPr/>
            </p:nvSpPr>
            <p:spPr>
              <a:xfrm>
                <a:off x="1678400" y="1608875"/>
                <a:ext cx="3049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(Sulfur dioxide)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2A9D-CE96-5921-3D78-1277EFCB85C5}"/>
                </a:ext>
              </a:extLst>
            </p:cNvPr>
            <p:cNvSpPr txBox="1"/>
            <p:nvPr/>
          </p:nvSpPr>
          <p:spPr>
            <a:xfrm>
              <a:off x="503012" y="1003694"/>
              <a:ext cx="4674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Gases (you can’t see these)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40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8079130" y="1043731"/>
            <a:ext cx="363445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endParaRPr lang="en-US" sz="2400" baseline="-25000" dirty="0"/>
          </a:p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251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8079130" y="1043731"/>
            <a:ext cx="363445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endParaRPr lang="en-US" sz="2400" baseline="-25000" dirty="0"/>
          </a:p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B09B5A-F6BD-A14B-A6B0-95E486916C4A}"/>
              </a:ext>
            </a:extLst>
          </p:cNvPr>
          <p:cNvCxnSpPr>
            <a:cxnSpLocks/>
          </p:cNvCxnSpPr>
          <p:nvPr/>
        </p:nvCxnSpPr>
        <p:spPr>
          <a:xfrm flipH="1">
            <a:off x="2430684" y="1666754"/>
            <a:ext cx="5567422" cy="2997843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32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Here are the main gases –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8079130" y="1043731"/>
            <a:ext cx="363445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endParaRPr lang="en-US" sz="2400" baseline="-25000" dirty="0"/>
          </a:p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B09B5A-F6BD-A14B-A6B0-95E486916C4A}"/>
              </a:ext>
            </a:extLst>
          </p:cNvPr>
          <p:cNvCxnSpPr>
            <a:cxnSpLocks/>
          </p:cNvCxnSpPr>
          <p:nvPr/>
        </p:nvCxnSpPr>
        <p:spPr>
          <a:xfrm flipH="1" flipV="1">
            <a:off x="6863788" y="1805652"/>
            <a:ext cx="1215342" cy="196768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63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 &amp; trace gases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3DAF7-3CA2-3047-8070-9449DF8C8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3" t="46178" r="50000" b="12696"/>
          <a:stretch/>
        </p:blipFill>
        <p:spPr>
          <a:xfrm>
            <a:off x="2939034" y="1557118"/>
            <a:ext cx="6621859" cy="41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8079130" y="1043731"/>
            <a:ext cx="363445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endParaRPr lang="en-US" sz="2400" baseline="-25000" dirty="0"/>
          </a:p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B09B5A-F6BD-A14B-A6B0-95E486916C4A}"/>
              </a:ext>
            </a:extLst>
          </p:cNvPr>
          <p:cNvCxnSpPr>
            <a:cxnSpLocks/>
          </p:cNvCxnSpPr>
          <p:nvPr/>
        </p:nvCxnSpPr>
        <p:spPr>
          <a:xfrm flipH="1" flipV="1">
            <a:off x="2384385" y="2002420"/>
            <a:ext cx="5602148" cy="983848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8079130" y="1043731"/>
            <a:ext cx="363445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endParaRPr lang="en-US" sz="2400" baseline="-25000" dirty="0"/>
          </a:p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F5976-BD65-9B42-896D-CBEAE62919D5}"/>
              </a:ext>
            </a:extLst>
          </p:cNvPr>
          <p:cNvCxnSpPr>
            <a:cxnSpLocks/>
          </p:cNvCxnSpPr>
          <p:nvPr/>
        </p:nvCxnSpPr>
        <p:spPr>
          <a:xfrm flipH="1">
            <a:off x="6466114" y="3312839"/>
            <a:ext cx="1613016" cy="116160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296719-5182-8E41-AB7C-B789B36EF095}"/>
              </a:ext>
            </a:extLst>
          </p:cNvPr>
          <p:cNvCxnSpPr>
            <a:cxnSpLocks/>
          </p:cNvCxnSpPr>
          <p:nvPr/>
        </p:nvCxnSpPr>
        <p:spPr>
          <a:xfrm flipH="1" flipV="1">
            <a:off x="5370654" y="2349661"/>
            <a:ext cx="2708476" cy="963178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93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8079130" y="1043731"/>
            <a:ext cx="363445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endParaRPr lang="en-US" sz="2400" baseline="-25000" dirty="0"/>
          </a:p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F5976-BD65-9B42-896D-CBEAE62919D5}"/>
              </a:ext>
            </a:extLst>
          </p:cNvPr>
          <p:cNvCxnSpPr>
            <a:cxnSpLocks/>
          </p:cNvCxnSpPr>
          <p:nvPr/>
        </p:nvCxnSpPr>
        <p:spPr>
          <a:xfrm flipH="1" flipV="1">
            <a:off x="5094514" y="3543300"/>
            <a:ext cx="2984616" cy="832757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24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118998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Secondary/trace gases: can you match images to names (and formulas)?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9" y="642908"/>
            <a:ext cx="7325043" cy="5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FD9E5-393A-3D49-91AD-05F34F0F0896}"/>
              </a:ext>
            </a:extLst>
          </p:cNvPr>
          <p:cNvSpPr txBox="1"/>
          <p:nvPr/>
        </p:nvSpPr>
        <p:spPr>
          <a:xfrm>
            <a:off x="8079130" y="1043731"/>
            <a:ext cx="363445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constituents:</a:t>
            </a:r>
          </a:p>
          <a:p>
            <a:r>
              <a:rPr lang="en-US" sz="2400" dirty="0"/>
              <a:t>Nitrogen (N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Oxygen (O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endParaRPr lang="en-US" sz="2400" baseline="-25000" dirty="0"/>
          </a:p>
          <a:p>
            <a:r>
              <a:rPr lang="en-US" sz="2400" b="1" dirty="0"/>
              <a:t>Secondary:</a:t>
            </a:r>
          </a:p>
          <a:p>
            <a:r>
              <a:rPr lang="en-US" sz="2400" dirty="0"/>
              <a:t>Water vapor (H</a:t>
            </a:r>
            <a:r>
              <a:rPr lang="en-US" sz="2400" baseline="-25000" dirty="0"/>
              <a:t>2</a:t>
            </a:r>
            <a:r>
              <a:rPr lang="en-US" sz="2400" dirty="0"/>
              <a:t>O) </a:t>
            </a:r>
          </a:p>
          <a:p>
            <a:r>
              <a:rPr lang="en-US" sz="2400" dirty="0"/>
              <a:t>Argon (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Trace amounts:</a:t>
            </a:r>
          </a:p>
          <a:p>
            <a:r>
              <a:rPr lang="en-US" sz="2400" dirty="0"/>
              <a:t>Carbon dioxide (CO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Nitrous oxide (N</a:t>
            </a:r>
            <a:r>
              <a:rPr lang="en-US" sz="2400" baseline="-25000" dirty="0"/>
              <a:t>2</a:t>
            </a:r>
            <a:r>
              <a:rPr lang="en-US" sz="2400" dirty="0"/>
              <a:t>O)</a:t>
            </a:r>
          </a:p>
          <a:p>
            <a:r>
              <a:rPr lang="en-US" sz="2400" dirty="0"/>
              <a:t>Methane (CH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  <a:p>
            <a:r>
              <a:rPr lang="en-US" sz="2400" dirty="0"/>
              <a:t>Ozone (O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F5976-BD65-9B42-896D-CBEAE62919D5}"/>
              </a:ext>
            </a:extLst>
          </p:cNvPr>
          <p:cNvCxnSpPr>
            <a:cxnSpLocks/>
          </p:cNvCxnSpPr>
          <p:nvPr/>
        </p:nvCxnSpPr>
        <p:spPr>
          <a:xfrm flipH="1" flipV="1">
            <a:off x="4112871" y="2057400"/>
            <a:ext cx="3966259" cy="2677887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0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Microsoft Macintosh PowerPoint</Application>
  <PresentationFormat>Widescreen</PresentationFormat>
  <Paragraphs>135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</cp:revision>
  <dcterms:created xsi:type="dcterms:W3CDTF">2023-09-18T19:56:55Z</dcterms:created>
  <dcterms:modified xsi:type="dcterms:W3CDTF">2023-09-18T22:52:58Z</dcterms:modified>
</cp:coreProperties>
</file>